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varScale="1">
        <p:scale>
          <a:sx n="121" d="100"/>
          <a:sy n="121" d="100"/>
        </p:scale>
        <p:origin x="1904"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a:t>Click to edit Master subtitle style</a:t>
            </a:r>
            <a:endParaRPr lang="en-US"/>
          </a:p>
        </p:txBody>
      </p:sp>
      <p:sp>
        <p:nvSpPr>
          <p:cNvPr id="4" name="Date Placeholder 3"/>
          <p:cNvSpPr>
            <a:spLocks noGrp="1"/>
          </p:cNvSpPr>
          <p:nvPr>
            <p:ph type="dt" sz="half" idx="10"/>
          </p:nvPr>
        </p:nvSpPr>
        <p:spPr/>
        <p:txBody>
          <a:bodyPr/>
          <a:lstStyle/>
          <a:p>
            <a:fld id="{261673DF-43C8-B24A-B213-A1CA22FFFE78}" type="datetimeFigureOut">
              <a:rPr lang="en-US" smtClean="0"/>
              <a:t>9/29/20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2600C-8DB2-BA44-A187-41A17BB793CF}"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261673DF-43C8-B24A-B213-A1CA22FFFE78}" type="datetimeFigureOut">
              <a:rPr lang="en-US" smtClean="0"/>
              <a:t>9/29/20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2600C-8DB2-BA44-A187-41A17BB793CF}"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261673DF-43C8-B24A-B213-A1CA22FFFE78}" type="datetimeFigureOut">
              <a:rPr lang="en-US" smtClean="0"/>
              <a:t>9/29/20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2600C-8DB2-BA44-A187-41A17BB793CF}"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idx="1"/>
          </p:nvPr>
        </p:nvSpPr>
        <p:spPr/>
        <p:txBody>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261673DF-43C8-B24A-B213-A1CA22FFFE78}" type="datetimeFigureOut">
              <a:rPr lang="en-US" smtClean="0"/>
              <a:t>9/29/20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2600C-8DB2-BA44-A187-41A17BB793CF}"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a:t>Click to edit Master text styles</a:t>
            </a:r>
          </a:p>
        </p:txBody>
      </p:sp>
      <p:sp>
        <p:nvSpPr>
          <p:cNvPr id="4" name="Date Placeholder 3"/>
          <p:cNvSpPr>
            <a:spLocks noGrp="1"/>
          </p:cNvSpPr>
          <p:nvPr>
            <p:ph type="dt" sz="half" idx="10"/>
          </p:nvPr>
        </p:nvSpPr>
        <p:spPr/>
        <p:txBody>
          <a:bodyPr/>
          <a:lstStyle/>
          <a:p>
            <a:fld id="{261673DF-43C8-B24A-B213-A1CA22FFFE78}" type="datetimeFigureOut">
              <a:rPr lang="en-US" smtClean="0"/>
              <a:t>9/29/20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2600C-8DB2-BA44-A187-41A17BB793CF}"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Date Placeholder 4"/>
          <p:cNvSpPr>
            <a:spLocks noGrp="1"/>
          </p:cNvSpPr>
          <p:nvPr>
            <p:ph type="dt" sz="half" idx="10"/>
          </p:nvPr>
        </p:nvSpPr>
        <p:spPr/>
        <p:txBody>
          <a:bodyPr/>
          <a:lstStyle/>
          <a:p>
            <a:fld id="{261673DF-43C8-B24A-B213-A1CA22FFFE78}" type="datetimeFigureOut">
              <a:rPr lang="en-US" smtClean="0"/>
              <a:t>9/29/20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32600C-8DB2-BA44-A187-41A17BB793CF}"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7" name="Date Placeholder 6"/>
          <p:cNvSpPr>
            <a:spLocks noGrp="1"/>
          </p:cNvSpPr>
          <p:nvPr>
            <p:ph type="dt" sz="half" idx="10"/>
          </p:nvPr>
        </p:nvSpPr>
        <p:spPr/>
        <p:txBody>
          <a:bodyPr/>
          <a:lstStyle/>
          <a:p>
            <a:fld id="{261673DF-43C8-B24A-B213-A1CA22FFFE78}" type="datetimeFigureOut">
              <a:rPr lang="en-US" smtClean="0"/>
              <a:t>9/29/20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32600C-8DB2-BA44-A187-41A17BB793CF}"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Date Placeholder 2"/>
          <p:cNvSpPr>
            <a:spLocks noGrp="1"/>
          </p:cNvSpPr>
          <p:nvPr>
            <p:ph type="dt" sz="half" idx="10"/>
          </p:nvPr>
        </p:nvSpPr>
        <p:spPr/>
        <p:txBody>
          <a:bodyPr/>
          <a:lstStyle/>
          <a:p>
            <a:fld id="{261673DF-43C8-B24A-B213-A1CA22FFFE78}" type="datetimeFigureOut">
              <a:rPr lang="en-US" smtClean="0"/>
              <a:t>9/29/20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32600C-8DB2-BA44-A187-41A17BB793CF}"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1673DF-43C8-B24A-B213-A1CA22FFFE78}" type="datetimeFigureOut">
              <a:rPr lang="en-US" smtClean="0"/>
              <a:t>9/29/20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32600C-8DB2-BA44-A187-41A17BB793CF}"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261673DF-43C8-B24A-B213-A1CA22FFFE78}" type="datetimeFigureOut">
              <a:rPr lang="en-US" smtClean="0"/>
              <a:t>9/29/20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32600C-8DB2-BA44-A187-41A17BB793CF}"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261673DF-43C8-B24A-B213-A1CA22FFFE78}" type="datetimeFigureOut">
              <a:rPr lang="en-US" smtClean="0"/>
              <a:t>9/29/20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32600C-8DB2-BA44-A187-41A17BB793CF}"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CA"/>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1673DF-43C8-B24A-B213-A1CA22FFFE78}" type="datetimeFigureOut">
              <a:rPr lang="en-US" smtClean="0"/>
              <a:t>9/29/20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32600C-8DB2-BA44-A187-41A17BB793CF}"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32049" y="2048230"/>
            <a:ext cx="5154296" cy="4145636"/>
          </a:xfrm>
        </p:spPr>
        <p:txBody>
          <a:bodyPr>
            <a:noAutofit/>
          </a:bodyPr>
          <a:lstStyle/>
          <a:p>
            <a:pPr algn="l"/>
            <a:r>
              <a:rPr lang="en-US" sz="1600" dirty="0"/>
              <a:t>Basia D. Ellis is an Assistant Professor of Child Development at California State University Sacramento. Her work examines the psychology of migration with a special focus on the experiences of undocumented immigrants. Working at the intersections of sociocultural psychological theory and critical migration scholarship, Ellis employs qualitative research methods to examine how increasingly restrictive immigration contexts shape the everyday lives of undocumented immigrants; and correspondingly, how immigrants variably understand and navigate these conditions to build meaningful lives for themselves and their families. Dr. Ellis also works closely with the Dreamer Resource Center at Sacramento State, where she facilitates a weekly support group with undocumented and mixed-status family students.</a:t>
            </a:r>
            <a:br>
              <a:rPr lang="en-US" sz="1600" dirty="0"/>
            </a:br>
            <a:br>
              <a:rPr lang="en-CA" sz="1600" dirty="0"/>
            </a:br>
            <a:r>
              <a:rPr lang="en-US" sz="1600" dirty="0"/>
              <a:t> </a:t>
            </a:r>
            <a:br>
              <a:rPr lang="en-CA" sz="1600" dirty="0"/>
            </a:br>
            <a:r>
              <a:rPr lang="en-US" sz="1600" dirty="0" err="1">
                <a:solidFill>
                  <a:srgbClr val="FFFFFF"/>
                </a:solidFill>
              </a:rPr>
              <a:t>basia.ellis@csus.edu</a:t>
            </a:r>
            <a:br>
              <a:rPr lang="en-CA" sz="1600" dirty="0">
                <a:solidFill>
                  <a:srgbClr val="FFFFFF"/>
                </a:solidFill>
              </a:rPr>
            </a:br>
            <a:r>
              <a:rPr lang="en-US" sz="1600" dirty="0" err="1">
                <a:solidFill>
                  <a:srgbClr val="FFFFFF"/>
                </a:solidFill>
              </a:rPr>
              <a:t>basiaellis.com</a:t>
            </a:r>
            <a:br>
              <a:rPr lang="en-CA" sz="1600" dirty="0">
                <a:solidFill>
                  <a:srgbClr val="FFFFFF"/>
                </a:solidFill>
              </a:rPr>
            </a:br>
            <a:endParaRPr lang="en-US" sz="1600" dirty="0">
              <a:solidFill>
                <a:srgbClr val="FFFFFF"/>
              </a:solidFill>
            </a:endParaRPr>
          </a:p>
        </p:txBody>
      </p:sp>
      <p:sp>
        <p:nvSpPr>
          <p:cNvPr id="3" name="Subtitle 2"/>
          <p:cNvSpPr>
            <a:spLocks noGrp="1"/>
          </p:cNvSpPr>
          <p:nvPr>
            <p:ph type="subTitle" idx="1"/>
          </p:nvPr>
        </p:nvSpPr>
        <p:spPr>
          <a:xfrm>
            <a:off x="416051" y="255454"/>
            <a:ext cx="8452406" cy="1364848"/>
          </a:xfrm>
        </p:spPr>
        <p:txBody>
          <a:bodyPr>
            <a:normAutofit fontScale="85000" lnSpcReduction="20000"/>
          </a:bodyPr>
          <a:lstStyle/>
          <a:p>
            <a:r>
              <a:rPr lang="en-US" dirty="0"/>
              <a:t>Basia D. Ellis, Ph.D.</a:t>
            </a:r>
          </a:p>
          <a:p>
            <a:r>
              <a:rPr lang="en-US" dirty="0"/>
              <a:t>Assistant Professor of Child and Adolescent Development</a:t>
            </a:r>
          </a:p>
          <a:p>
            <a:r>
              <a:rPr lang="en-US" dirty="0"/>
              <a:t>College of Education</a:t>
            </a:r>
          </a:p>
        </p:txBody>
      </p:sp>
      <p:pic>
        <p:nvPicPr>
          <p:cNvPr id="5" name="Picture 4" descr="Basia-final-2-HR_pp.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3709" y="1736647"/>
            <a:ext cx="2868563" cy="4310074"/>
          </a:xfrm>
          <a:prstGeom prst="rect">
            <a:avLst/>
          </a:prstGeom>
        </p:spPr>
      </p:pic>
    </p:spTree>
    <p:extLst>
      <p:ext uri="{BB962C8B-B14F-4D97-AF65-F5344CB8AC3E}">
        <p14:creationId xmlns:p14="http://schemas.microsoft.com/office/powerpoint/2010/main" val="1795163657"/>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8</TotalTime>
  <Words>153</Words>
  <Application>Microsoft Macintosh PowerPoint</Application>
  <PresentationFormat>On-screen Show (4:3)</PresentationFormat>
  <Paragraphs>4</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Black</vt:lpstr>
      <vt:lpstr>Basia D. Ellis is an Assistant Professor of Child Development at California State University Sacramento. Her work examines the psychology of migration with a special focus on the experiences of undocumented immigrants. Working at the intersections of sociocultural psychological theory and critical migration scholarship, Ellis employs qualitative research methods to examine how increasingly restrictive immigration contexts shape the everyday lives of undocumented immigrants; and correspondingly, how immigrants variably understand and navigate these conditions to build meaningful lives for themselves and their families. Dr. Ellis also works closely with the Dreamer Resource Center at Sacramento State, where she facilitates a weekly support group with undocumented and mixed-status family students.    basia.ellis@csus.edu basiaellis.com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Basia D. Ellis is an Assistant Professor of Child Development at California State University Sacramento. Her work examines the psychology of migration with a special focus on the experiences of undocumented immigrants. Working at the intersections of sociocultural psychological theory and critical migration scholarship, Ellis employs qualitative research methods to examine how increasingly restrictive immigration contexts shape the everyday lives of undocumented immigrants; and correspondingly, how immigrants variably understand and navigate these conditions to build meaningful lives for themselves and their families.    basia.ellis@csus.edu basiaellis.com </dc:title>
  <dc:creator>Basia Ellis</dc:creator>
  <cp:lastModifiedBy>Basia Ellis</cp:lastModifiedBy>
  <cp:revision>2</cp:revision>
  <dcterms:created xsi:type="dcterms:W3CDTF">2018-05-16T15:41:09Z</dcterms:created>
  <dcterms:modified xsi:type="dcterms:W3CDTF">2020-09-30T01:08:56Z</dcterms:modified>
</cp:coreProperties>
</file>